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9" r:id="rId3"/>
    <p:sldId id="287" r:id="rId4"/>
    <p:sldId id="270" r:id="rId5"/>
    <p:sldId id="271" r:id="rId6"/>
    <p:sldId id="272" r:id="rId7"/>
    <p:sldId id="273" r:id="rId8"/>
    <p:sldId id="275" r:id="rId9"/>
    <p:sldId id="276" r:id="rId10"/>
    <p:sldId id="279" r:id="rId11"/>
    <p:sldId id="280" r:id="rId12"/>
    <p:sldId id="288" r:id="rId13"/>
    <p:sldId id="283" r:id="rId14"/>
    <p:sldId id="284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CB9E-5993-4A77-A4DC-846562944E3A}" type="datetimeFigureOut">
              <a:rPr lang="en-GB" smtClean="0"/>
              <a:pPr/>
              <a:t>08/03/2019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A87-A93F-453F-A7C8-2C2AABC58C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84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36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03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52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77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77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4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24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7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25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04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38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esiliencebuilders.lgfl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B5EF9-C251-4CD3-852B-6098BFD51657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A70B-7468-45DE-8A1B-2FFE27AF139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789612" y="613510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learningthroughmovement.lgfl.net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London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 for Learning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160338"/>
            <a:ext cx="1019385" cy="480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90" b="99130" l="0" r="100000">
                        <a14:foregroundMark x1="77417" y1="8986" x2="81250" y2="35362"/>
                        <a14:foregroundMark x1="86583" y1="5507" x2="84500" y2="21739"/>
                        <a14:foregroundMark x1="2000" y1="54493" x2="1417" y2="75652"/>
                        <a14:foregroundMark x1="13750" y1="69275" x2="13750" y2="69275"/>
                        <a14:foregroundMark x1="24000" y1="63478" x2="24000" y2="63478"/>
                        <a14:foregroundMark x1="31750" y1="64928" x2="31750" y2="64928"/>
                        <a14:foregroundMark x1="40667" y1="57391" x2="40667" y2="57391"/>
                        <a14:foregroundMark x1="50833" y1="63768" x2="50833" y2="63768"/>
                        <a14:foregroundMark x1="57500" y1="63188" x2="57500" y2="63188"/>
                        <a14:foregroundMark x1="69000" y1="53913" x2="69000" y2="53913"/>
                        <a14:foregroundMark x1="91083" y1="58841" x2="91083" y2="58841"/>
                        <a14:foregroundMark x1="92333" y1="61739" x2="92333" y2="61739"/>
                        <a14:foregroundMark x1="81167" y1="21739" x2="81167" y2="21739"/>
                        <a14:foregroundMark x1="80500" y1="17101" x2="80500" y2="17101"/>
                        <a14:foregroundMark x1="98333" y1="79710" x2="99667" y2="81159"/>
                        <a14:foregroundMark x1="18750" y1="54203" x2="18750" y2="54203"/>
                        <a14:foregroundMark x1="17167" y1="52464" x2="14833" y2="55652"/>
                        <a14:foregroundMark x1="10583" y1="77391" x2="10833" y2="53623"/>
                        <a14:foregroundMark x1="26833" y1="74783" x2="28417" y2="52754"/>
                        <a14:foregroundMark x1="41333" y1="63188" x2="43083" y2="77681"/>
                        <a14:foregroundMark x1="51000" y1="55072" x2="50667" y2="78841"/>
                        <a14:foregroundMark x1="47583" y1="78841" x2="47250" y2="55362"/>
                        <a14:foregroundMark x1="58000" y1="77681" x2="57417" y2="53333"/>
                        <a14:foregroundMark x1="59917" y1="60580" x2="62750" y2="76232"/>
                        <a14:foregroundMark x1="31917" y1="53043" x2="31917" y2="77681"/>
                        <a14:foregroundMark x1="38583" y1="56812" x2="38500" y2="75652"/>
                        <a14:foregroundMark x1="33667" y1="80000" x2="35000" y2="79130"/>
                        <a14:foregroundMark x1="1000" y1="31304" x2="1000" y2="31304"/>
                        <a14:foregroundMark x1="4833" y1="32464" x2="4833" y2="32464"/>
                        <a14:foregroundMark x1="11083" y1="36812" x2="11083" y2="36812"/>
                        <a14:foregroundMark x1="16167" y1="29565" x2="16167" y2="29565"/>
                        <a14:foregroundMark x1="17833" y1="35942" x2="17833" y2="35942"/>
                        <a14:foregroundMark x1="34250" y1="35942" x2="34250" y2="35942"/>
                        <a14:foregroundMark x1="27750" y1="33623" x2="27750" y2="33623"/>
                        <a14:foregroundMark x1="23833" y1="33043" x2="23833" y2="33043"/>
                        <a14:foregroundMark x1="38917" y1="35942" x2="38917" y2="35942"/>
                        <a14:foregroundMark x1="43333" y1="33333" x2="43333" y2="33333"/>
                        <a14:foregroundMark x1="47417" y1="34783" x2="47417" y2="34783"/>
                        <a14:foregroundMark x1="52167" y1="37971" x2="52167" y2="37971"/>
                        <a14:foregroundMark x1="58583" y1="41739" x2="58583" y2="41739"/>
                        <a14:foregroundMark x1="66000" y1="40870" x2="66000" y2="40870"/>
                        <a14:foregroundMark x1="68583" y1="33913" x2="68583" y2="33913"/>
                        <a14:backgroundMark x1="10000" y1="34493" x2="10000" y2="34493"/>
                        <a14:backgroundMark x1="14500" y1="29855" x2="14500" y2="29855"/>
                        <a14:backgroundMark x1="48500" y1="30435" x2="48500" y2="3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84" y="107617"/>
            <a:ext cx="2143593" cy="6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98637"/>
          </a:xfrm>
        </p:spPr>
        <p:txBody>
          <a:bodyPr>
            <a:normAutofit/>
          </a:bodyPr>
          <a:lstStyle/>
          <a:p>
            <a:r>
              <a:rPr lang="en-GB" sz="5200" b="1" dirty="0" smtClean="0"/>
              <a:t>Introduction to Hand Strength </a:t>
            </a:r>
            <a:br>
              <a:rPr lang="en-GB" sz="5200" b="1" dirty="0" smtClean="0"/>
            </a:br>
            <a:r>
              <a:rPr lang="en-GB" sz="5200" b="1" dirty="0" smtClean="0"/>
              <a:t>and Dexterity</a:t>
            </a:r>
            <a:endParaRPr lang="en-GB" sz="52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65400" y="3296444"/>
            <a:ext cx="7061200" cy="177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 smtClean="0"/>
              <a:t>This presentation will help staff by: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Providing more information about this topic.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Showing some additional activities to help support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7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80" y="1043093"/>
            <a:ext cx="10515600" cy="61372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200" b="1" dirty="0" smtClean="0"/>
              <a:t>Activities to support hand </a:t>
            </a:r>
            <a:r>
              <a:rPr lang="en-GB" sz="4200" b="1" dirty="0" smtClean="0"/>
              <a:t>strength</a:t>
            </a:r>
            <a:endParaRPr lang="en-GB" sz="4200" b="1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73800" y="1725679"/>
            <a:ext cx="5532451" cy="163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dirty="0" smtClean="0"/>
              <a:t>Screwing up paper – a fun activity that will increase bilateral hand use and squeezing strength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8" t="21581" r="19746" b="18301"/>
          <a:stretch/>
        </p:blipFill>
        <p:spPr>
          <a:xfrm>
            <a:off x="7749950" y="3367007"/>
            <a:ext cx="3113931" cy="247843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3550" y="1725679"/>
            <a:ext cx="5257800" cy="1859625"/>
          </a:xfrm>
        </p:spPr>
        <p:txBody>
          <a:bodyPr>
            <a:normAutofit/>
          </a:bodyPr>
          <a:lstStyle/>
          <a:p>
            <a:pPr lvl="0" fontAlgn="base"/>
            <a:r>
              <a:rPr lang="en-GB" dirty="0" smtClean="0"/>
              <a:t>Popping </a:t>
            </a:r>
            <a:r>
              <a:rPr lang="en-GB" dirty="0"/>
              <a:t>bubble wrap – this will promote strength in a pincer grasp required for picking up small </a:t>
            </a:r>
            <a:r>
              <a:rPr lang="en-GB" dirty="0" smtClean="0"/>
              <a:t>objects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87" y="3368560"/>
            <a:ext cx="3063747" cy="24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4718"/>
            <a:ext cx="10515600" cy="46058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Activities to support hand </a:t>
            </a:r>
            <a:r>
              <a:rPr lang="en-GB" b="1" dirty="0" smtClean="0"/>
              <a:t>strength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0" y="1488440"/>
            <a:ext cx="4724400" cy="1366176"/>
          </a:xfrm>
        </p:spPr>
        <p:txBody>
          <a:bodyPr>
            <a:noAutofit/>
          </a:bodyPr>
          <a:lstStyle/>
          <a:p>
            <a:pPr lvl="0" fontAlgn="base"/>
            <a:r>
              <a:rPr lang="en-GB" dirty="0" smtClean="0"/>
              <a:t>Take pegs off from a different angle (reach from below)</a:t>
            </a:r>
          </a:p>
          <a:p>
            <a:pPr lvl="0" fontAlgn="base"/>
            <a:r>
              <a:rPr lang="en-GB" dirty="0" smtClean="0"/>
              <a:t>Different wrist position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00" y="3946796"/>
            <a:ext cx="3009900" cy="199272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63550" y="1593842"/>
            <a:ext cx="3576650" cy="1189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dirty="0" smtClean="0"/>
              <a:t>Clipping pegs to card. (See video)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2816772"/>
            <a:ext cx="2654300" cy="1883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350" y="3855607"/>
            <a:ext cx="2654300" cy="2175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900" y="2811539"/>
            <a:ext cx="3009900" cy="159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3093"/>
            <a:ext cx="10515600" cy="64759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Activities to Support </a:t>
            </a:r>
            <a:r>
              <a:rPr lang="en-GB" b="1" dirty="0"/>
              <a:t>H</a:t>
            </a:r>
            <a:r>
              <a:rPr lang="en-GB" b="1" dirty="0" smtClean="0"/>
              <a:t>and </a:t>
            </a:r>
            <a:r>
              <a:rPr lang="en-GB" b="1" dirty="0"/>
              <a:t>S</a:t>
            </a:r>
            <a:r>
              <a:rPr lang="en-GB" b="1" dirty="0" smtClean="0"/>
              <a:t>trength</a:t>
            </a:r>
            <a:endParaRPr lang="en-GB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3549" y="1903307"/>
            <a:ext cx="5911758" cy="4169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dirty="0" smtClean="0"/>
              <a:t>Walk a ball along the table using fingers – completing this will promote isolated finger movement and use the very small muscles of the hands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7" t="4981" b="14979"/>
          <a:stretch/>
        </p:blipFill>
        <p:spPr>
          <a:xfrm>
            <a:off x="6691292" y="1903307"/>
            <a:ext cx="5143610" cy="361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7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3441"/>
            <a:ext cx="10515600" cy="827247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 </a:t>
            </a:r>
            <a:r>
              <a:rPr lang="en-GB" b="1" dirty="0"/>
              <a:t>H</a:t>
            </a:r>
            <a:r>
              <a:rPr lang="en-GB" b="1" dirty="0" smtClean="0"/>
              <a:t>and </a:t>
            </a:r>
            <a:r>
              <a:rPr lang="en-GB" b="1" dirty="0" smtClean="0"/>
              <a:t>Strength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246" y="1690688"/>
            <a:ext cx="3995751" cy="1442838"/>
          </a:xfrm>
        </p:spPr>
        <p:txBody>
          <a:bodyPr>
            <a:normAutofit/>
          </a:bodyPr>
          <a:lstStyle/>
          <a:p>
            <a:pPr lvl="0" fontAlgn="base"/>
            <a:r>
              <a:rPr lang="en-GB" dirty="0" smtClean="0"/>
              <a:t>Chair </a:t>
            </a:r>
            <a:r>
              <a:rPr lang="en-GB" dirty="0"/>
              <a:t>push ups – this increases shoulder and upper limb </a:t>
            </a:r>
            <a:r>
              <a:rPr lang="en-GB" dirty="0" smtClean="0"/>
              <a:t>stability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t="18057" r="12755" b="-1043"/>
          <a:stretch/>
        </p:blipFill>
        <p:spPr>
          <a:xfrm rot="16200000">
            <a:off x="979935" y="3649734"/>
            <a:ext cx="3314374" cy="220573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736167" y="1608477"/>
            <a:ext cx="5179423" cy="909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Use textured balls to promote hand strength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80" y="2145415"/>
            <a:ext cx="2774043" cy="272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20" y="3799907"/>
            <a:ext cx="2004060" cy="214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5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2453"/>
            <a:ext cx="10515600" cy="68823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Activities to support hand </a:t>
            </a:r>
            <a:r>
              <a:rPr lang="en-GB" b="1" dirty="0" smtClean="0"/>
              <a:t>strength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896534"/>
            <a:ext cx="5532451" cy="4175801"/>
          </a:xfrm>
        </p:spPr>
        <p:txBody>
          <a:bodyPr>
            <a:normAutofit/>
          </a:bodyPr>
          <a:lstStyle/>
          <a:p>
            <a:pPr lvl="0" fontAlgn="base"/>
            <a:r>
              <a:rPr lang="en-GB" dirty="0" smtClean="0"/>
              <a:t>Hand squeezes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0" t="15652" r="23857" b="6325"/>
          <a:stretch/>
        </p:blipFill>
        <p:spPr>
          <a:xfrm>
            <a:off x="7354635" y="1896534"/>
            <a:ext cx="4511101" cy="393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7627"/>
            <a:ext cx="10515600" cy="783061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 hand </a:t>
            </a:r>
            <a:r>
              <a:rPr lang="en-GB" b="1" dirty="0" smtClean="0"/>
              <a:t>strength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90687"/>
            <a:ext cx="3750671" cy="4381647"/>
          </a:xfrm>
        </p:spPr>
        <p:txBody>
          <a:bodyPr>
            <a:normAutofit/>
          </a:bodyPr>
          <a:lstStyle/>
          <a:p>
            <a:pPr lvl="0" fontAlgn="base"/>
            <a:r>
              <a:rPr lang="en-GB" dirty="0" smtClean="0"/>
              <a:t>Work </a:t>
            </a:r>
            <a:r>
              <a:rPr lang="en-GB" dirty="0"/>
              <a:t>at an easel to increase wrist extension </a:t>
            </a:r>
          </a:p>
          <a:p>
            <a:pPr lvl="0" fontAlgn="base"/>
            <a:r>
              <a:rPr lang="en-GB" dirty="0" smtClean="0"/>
              <a:t>Increasing </a:t>
            </a:r>
            <a:r>
              <a:rPr lang="en-GB" dirty="0"/>
              <a:t>wrist extension promote a tripod grasp required for holding a pen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8" t="16447" r="11424" b="11553"/>
          <a:stretch/>
        </p:blipFill>
        <p:spPr>
          <a:xfrm>
            <a:off x="7158529" y="1690687"/>
            <a:ext cx="4732682" cy="3808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6" t="15652" r="33976" b="19012"/>
          <a:stretch/>
        </p:blipFill>
        <p:spPr>
          <a:xfrm>
            <a:off x="4314220" y="2907716"/>
            <a:ext cx="2550075" cy="31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25936"/>
            <a:ext cx="9144000" cy="828357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About Hand </a:t>
            </a:r>
            <a:r>
              <a:rPr lang="en-GB" sz="4400" b="1" dirty="0"/>
              <a:t>S</a:t>
            </a:r>
            <a:r>
              <a:rPr lang="en-GB" sz="4400" b="1" dirty="0" smtClean="0"/>
              <a:t>trength</a:t>
            </a:r>
            <a:endParaRPr lang="en-GB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4070" y="2081349"/>
            <a:ext cx="5042262" cy="375339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Hand strength is a key feature of successful fine motor work, especially handwriting.  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Too much </a:t>
            </a:r>
            <a:r>
              <a:rPr lang="en-GB" dirty="0"/>
              <a:t>physical effort to create their written work </a:t>
            </a:r>
            <a:r>
              <a:rPr lang="en-GB" dirty="0" smtClean="0"/>
              <a:t>may </a:t>
            </a:r>
            <a:r>
              <a:rPr lang="en-GB" dirty="0"/>
              <a:t>indeed cause holes in the </a:t>
            </a:r>
            <a:r>
              <a:rPr lang="en-GB" dirty="0" smtClean="0"/>
              <a:t>paper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oo </a:t>
            </a:r>
            <a:r>
              <a:rPr lang="en-GB" dirty="0"/>
              <a:t>little and we may not be able to read the marks made.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344" y="1950720"/>
            <a:ext cx="4556656" cy="38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7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28357"/>
          </a:xfrm>
        </p:spPr>
        <p:txBody>
          <a:bodyPr>
            <a:normAutofit/>
          </a:bodyPr>
          <a:lstStyle/>
          <a:p>
            <a:r>
              <a:rPr lang="en-GB" sz="4400" b="1" dirty="0"/>
              <a:t>About Hand Strength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4069" y="2081349"/>
            <a:ext cx="5355771" cy="375339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Difficulty </a:t>
            </a:r>
            <a:r>
              <a:rPr lang="en-GB" dirty="0"/>
              <a:t>with core stability, gross motor </a:t>
            </a:r>
            <a:r>
              <a:rPr lang="en-GB" dirty="0" smtClean="0"/>
              <a:t>skills, </a:t>
            </a:r>
            <a:r>
              <a:rPr lang="en-GB" dirty="0"/>
              <a:t>tone and activity engagement can impact </a:t>
            </a:r>
            <a:r>
              <a:rPr lang="en-GB" dirty="0" smtClean="0"/>
              <a:t>upon </a:t>
            </a:r>
            <a:r>
              <a:rPr lang="en-GB" dirty="0"/>
              <a:t>hand strength. 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As </a:t>
            </a:r>
            <a:r>
              <a:rPr lang="en-GB" dirty="0"/>
              <a:t>these are all linked, we </a:t>
            </a:r>
            <a:r>
              <a:rPr lang="en-GB" dirty="0" smtClean="0"/>
              <a:t>must </a:t>
            </a:r>
            <a:r>
              <a:rPr lang="en-GB" dirty="0"/>
              <a:t>remember to work from core stability outwards ensuring that children have the best chance of using their hands effectively to produce written work successfully.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959" y="2131513"/>
            <a:ext cx="5050062" cy="365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2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28357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Hand Dexterity and Strength</a:t>
            </a:r>
            <a:endParaRPr lang="en-GB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487" y="2142309"/>
            <a:ext cx="10206444" cy="401719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Hands </a:t>
            </a:r>
            <a:r>
              <a:rPr lang="en-GB" dirty="0"/>
              <a:t>have many small muscles which are required to be used together to hold and use a pencil.</a:t>
            </a:r>
            <a:endParaRPr lang="en-GB" i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1" dirty="0" smtClean="0"/>
              <a:t>Dexterity </a:t>
            </a:r>
            <a:r>
              <a:rPr lang="en-GB" dirty="0" smtClean="0"/>
              <a:t>comprises range </a:t>
            </a:r>
            <a:r>
              <a:rPr lang="en-GB" dirty="0"/>
              <a:t>of movement in the </a:t>
            </a:r>
            <a:r>
              <a:rPr lang="en-GB" dirty="0" smtClean="0"/>
              <a:t>hands</a:t>
            </a:r>
            <a:r>
              <a:rPr lang="en-GB" dirty="0"/>
              <a:t> </a:t>
            </a:r>
            <a:r>
              <a:rPr lang="en-GB" dirty="0" smtClean="0"/>
              <a:t>and control </a:t>
            </a:r>
            <a:r>
              <a:rPr lang="en-GB" dirty="0"/>
              <a:t>over these </a:t>
            </a:r>
            <a:r>
              <a:rPr lang="en-GB" dirty="0" smtClean="0"/>
              <a:t>movements. </a:t>
            </a:r>
            <a:r>
              <a:rPr lang="en-GB" dirty="0"/>
              <a:t>Some children may have difficulty with too </a:t>
            </a:r>
            <a:r>
              <a:rPr lang="en-GB" dirty="0" smtClean="0"/>
              <a:t>much range of movement or too little control.  </a:t>
            </a:r>
            <a:endParaRPr lang="en-GB" b="1" i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This causes problems with using their </a:t>
            </a:r>
            <a:r>
              <a:rPr lang="en-GB" dirty="0"/>
              <a:t>hands for </a:t>
            </a:r>
            <a:r>
              <a:rPr lang="en-GB" dirty="0" smtClean="0"/>
              <a:t>tasks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Good </a:t>
            </a:r>
            <a:r>
              <a:rPr lang="en-GB" dirty="0"/>
              <a:t>hand strength enables the child to write without </a:t>
            </a:r>
            <a:r>
              <a:rPr lang="en-GB" dirty="0" smtClean="0"/>
              <a:t>their </a:t>
            </a:r>
            <a:r>
              <a:rPr lang="en-GB" dirty="0"/>
              <a:t>hands cramping or becoming tired.  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Good </a:t>
            </a:r>
            <a:r>
              <a:rPr lang="en-GB" dirty="0"/>
              <a:t>finger strength is needed in combination with this to hold and manipulate the writing instrument.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29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4367" y="2059413"/>
            <a:ext cx="62092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2800" dirty="0" smtClean="0"/>
              <a:t>Difficulty </a:t>
            </a:r>
            <a:r>
              <a:rPr lang="en-GB" sz="2800" dirty="0"/>
              <a:t>developing pencil grasp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2800" dirty="0"/>
              <a:t>Pushing too hard or too </a:t>
            </a:r>
            <a:r>
              <a:rPr lang="en-GB" sz="2800" dirty="0" smtClean="0"/>
              <a:t>softly </a:t>
            </a:r>
            <a:r>
              <a:rPr lang="en-GB" sz="2800" dirty="0"/>
              <a:t>when using a pencil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2800" dirty="0"/>
              <a:t>No </a:t>
            </a:r>
            <a:r>
              <a:rPr lang="en-GB" sz="2800" dirty="0" smtClean="0"/>
              <a:t>strength preventing them from being able to manipulate dough </a:t>
            </a:r>
            <a:r>
              <a:rPr lang="en-GB" sz="2800" dirty="0"/>
              <a:t>when </a:t>
            </a:r>
            <a:r>
              <a:rPr lang="en-GB" sz="2800" dirty="0" smtClean="0"/>
              <a:t>playing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577" y="1833604"/>
            <a:ext cx="3797016" cy="4083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6766" y="944880"/>
            <a:ext cx="10550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Difficulties with hand strength may be </a:t>
            </a:r>
            <a:r>
              <a:rPr lang="en-GB" sz="4000" b="1" dirty="0" smtClean="0"/>
              <a:t>seen in:</a:t>
            </a:r>
          </a:p>
        </p:txBody>
      </p:sp>
    </p:spTree>
    <p:extLst>
      <p:ext uri="{BB962C8B-B14F-4D97-AF65-F5344CB8AC3E}">
        <p14:creationId xmlns:p14="http://schemas.microsoft.com/office/powerpoint/2010/main" val="3264248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7666" y="2049604"/>
            <a:ext cx="66272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2800" dirty="0" smtClean="0"/>
              <a:t>Too </a:t>
            </a:r>
            <a:r>
              <a:rPr lang="en-GB" sz="2800" dirty="0"/>
              <a:t>much wrist flexion when holding a pencil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2800" dirty="0"/>
              <a:t>Use of the shoulder or elbow when completing fine motor activities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2800" dirty="0"/>
              <a:t>Difficulty with daily skills such as opening packets/jars; opening and closing zips for </a:t>
            </a:r>
            <a:r>
              <a:rPr lang="en-GB" sz="2800" dirty="0" smtClean="0"/>
              <a:t>example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289" y="2049604"/>
            <a:ext cx="3225397" cy="2971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500" y="995680"/>
            <a:ext cx="1129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Difficulties with hand strength may be seen in</a:t>
            </a:r>
            <a:r>
              <a:rPr lang="en-GB" sz="4400" b="1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6063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100" y="2265680"/>
            <a:ext cx="6294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2800" dirty="0" smtClean="0"/>
              <a:t>Hand </a:t>
            </a:r>
            <a:r>
              <a:rPr lang="en-GB" sz="2800" dirty="0"/>
              <a:t>fatigue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2800" dirty="0"/>
              <a:t>Writing becoming less legible over time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2800" dirty="0"/>
              <a:t>Poor cutlery skills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547" y="1866721"/>
            <a:ext cx="3940785" cy="3836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100" y="944880"/>
            <a:ext cx="11214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Difficulties with hand strength may be seen in</a:t>
            </a:r>
            <a:r>
              <a:rPr lang="en-GB" sz="4400" b="1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5313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7307"/>
            <a:ext cx="10515600" cy="56896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Activities to Support Hand </a:t>
            </a:r>
            <a:r>
              <a:rPr lang="en-GB" b="1" dirty="0" smtClean="0"/>
              <a:t>Strength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90687"/>
            <a:ext cx="5532451" cy="4381647"/>
          </a:xfrm>
        </p:spPr>
        <p:txBody>
          <a:bodyPr>
            <a:normAutofit/>
          </a:bodyPr>
          <a:lstStyle/>
          <a:p>
            <a:pPr lvl="0" fontAlgn="base"/>
            <a:r>
              <a:rPr lang="en-GB" dirty="0" smtClean="0"/>
              <a:t>Using </a:t>
            </a:r>
            <a:r>
              <a:rPr lang="en-GB" dirty="0"/>
              <a:t>dough or putty – making letter shapes  - </a:t>
            </a:r>
            <a:r>
              <a:rPr lang="en-GB" dirty="0" smtClean="0"/>
              <a:t>resistance </a:t>
            </a:r>
            <a:r>
              <a:rPr lang="en-GB" dirty="0"/>
              <a:t>work with putty will increase hand </a:t>
            </a:r>
            <a:r>
              <a:rPr lang="en-GB" dirty="0" smtClean="0"/>
              <a:t>strength.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3" t="8537" r="14521"/>
          <a:stretch/>
        </p:blipFill>
        <p:spPr>
          <a:xfrm>
            <a:off x="1633719" y="3403314"/>
            <a:ext cx="3744730" cy="266902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370651" y="1690687"/>
            <a:ext cx="5532451" cy="1712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dirty="0" smtClean="0"/>
              <a:t>Water play – </a:t>
            </a:r>
            <a:r>
              <a:rPr lang="en-GB" dirty="0" err="1" smtClean="0"/>
              <a:t>squirty</a:t>
            </a:r>
            <a:r>
              <a:rPr lang="en-GB" dirty="0" smtClean="0"/>
              <a:t> bottles under water, squeezing wet sponges – squeezing will promote strength in flexor muscles in the hands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96" y="3403314"/>
            <a:ext cx="3337560" cy="26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1493"/>
            <a:ext cx="10515600" cy="74919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Activities to Support </a:t>
            </a:r>
            <a:r>
              <a:rPr lang="en-GB" b="1" dirty="0"/>
              <a:t>H</a:t>
            </a:r>
            <a:r>
              <a:rPr lang="en-GB" b="1" dirty="0" smtClean="0"/>
              <a:t>and </a:t>
            </a:r>
            <a:r>
              <a:rPr lang="en-GB" b="1" dirty="0"/>
              <a:t>S</a:t>
            </a:r>
            <a:r>
              <a:rPr lang="en-GB" b="1" dirty="0" smtClean="0"/>
              <a:t>trength and </a:t>
            </a:r>
            <a:r>
              <a:rPr lang="en-GB" b="1" dirty="0" smtClean="0"/>
              <a:t>Dexterity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841499"/>
            <a:ext cx="6954851" cy="4230835"/>
          </a:xfrm>
        </p:spPr>
        <p:txBody>
          <a:bodyPr>
            <a:normAutofit/>
          </a:bodyPr>
          <a:lstStyle/>
          <a:p>
            <a:pPr lvl="0" fontAlgn="base"/>
            <a:r>
              <a:rPr lang="en-GB" dirty="0" smtClean="0"/>
              <a:t>Roll in ball and make into sausage shape</a:t>
            </a:r>
          </a:p>
          <a:p>
            <a:pPr lvl="0" fontAlgn="base"/>
            <a:r>
              <a:rPr lang="en-GB" dirty="0" smtClean="0"/>
              <a:t>Put pegs in</a:t>
            </a:r>
          </a:p>
          <a:p>
            <a:pPr lvl="0" fontAlgn="base"/>
            <a:r>
              <a:rPr lang="en-GB" dirty="0" smtClean="0"/>
              <a:t>Roll again</a:t>
            </a:r>
          </a:p>
          <a:p>
            <a:pPr lvl="0" fontAlgn="base"/>
            <a:r>
              <a:rPr lang="en-GB" dirty="0" smtClean="0"/>
              <a:t>Use hands to find pegs</a:t>
            </a:r>
          </a:p>
          <a:p>
            <a:pPr marL="0" lvl="0" indent="0" fontAlgn="base">
              <a:buNone/>
            </a:pPr>
            <a:r>
              <a:rPr lang="en-GB" dirty="0" smtClean="0"/>
              <a:t>(See video in the Handwriting Section for an example of this.)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617" y="3566644"/>
            <a:ext cx="2977410" cy="2557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318" y="1690688"/>
            <a:ext cx="3121910" cy="244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557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Custom Design</vt:lpstr>
      <vt:lpstr>Introduction to Hand Strength  and Dexterity</vt:lpstr>
      <vt:lpstr>About Hand Strength</vt:lpstr>
      <vt:lpstr>About Hand Strength</vt:lpstr>
      <vt:lpstr>Hand Dexterity and Strength</vt:lpstr>
      <vt:lpstr>PowerPoint Presentation</vt:lpstr>
      <vt:lpstr>PowerPoint Presentation</vt:lpstr>
      <vt:lpstr>PowerPoint Presentation</vt:lpstr>
      <vt:lpstr>Activities to Support Hand Strength</vt:lpstr>
      <vt:lpstr>Activities to Support Hand Strength and Dexterity</vt:lpstr>
      <vt:lpstr>Activities to support hand strength</vt:lpstr>
      <vt:lpstr>Activities to support hand strength</vt:lpstr>
      <vt:lpstr>Activities to Support Hand Strength</vt:lpstr>
      <vt:lpstr>Activities to Support Hand Strength</vt:lpstr>
      <vt:lpstr>Activities to support hand strength</vt:lpstr>
      <vt:lpstr>Activities to support hand strength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am I looking for at different ages?</dc:title>
  <dc:creator>jdilworth.998</dc:creator>
  <cp:lastModifiedBy>Adam Gordon</cp:lastModifiedBy>
  <cp:revision>47</cp:revision>
  <dcterms:created xsi:type="dcterms:W3CDTF">2015-12-23T18:45:15Z</dcterms:created>
  <dcterms:modified xsi:type="dcterms:W3CDTF">2019-03-08T11:03:39Z</dcterms:modified>
</cp:coreProperties>
</file>